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78" r:id="rId5"/>
    <p:sldId id="279" r:id="rId6"/>
    <p:sldId id="280" r:id="rId7"/>
    <p:sldId id="281" r:id="rId8"/>
    <p:sldId id="296" r:id="rId9"/>
    <p:sldId id="282" r:id="rId10"/>
    <p:sldId id="283" r:id="rId11"/>
    <p:sldId id="292" r:id="rId12"/>
    <p:sldId id="284" r:id="rId13"/>
    <p:sldId id="294" r:id="rId14"/>
    <p:sldId id="295" r:id="rId15"/>
    <p:sldId id="291" r:id="rId16"/>
    <p:sldId id="285" r:id="rId17"/>
    <p:sldId id="286" r:id="rId18"/>
    <p:sldId id="287" r:id="rId19"/>
    <p:sldId id="288" r:id="rId20"/>
    <p:sldId id="289" r:id="rId21"/>
    <p:sldId id="290" r:id="rId22"/>
    <p:sldId id="29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444DFA-9E41-4C38-BD3B-EBA33E6C1848}" v="5" dt="2024-05-16T14:49:18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nav singhariya" userId="31037ca395b43388" providerId="LiveId" clId="{DE444DFA-9E41-4C38-BD3B-EBA33E6C1848}"/>
    <pc:docChg chg="undo custSel addSld delSld modSld">
      <pc:chgData name="abhinav singhariya" userId="31037ca395b43388" providerId="LiveId" clId="{DE444DFA-9E41-4C38-BD3B-EBA33E6C1848}" dt="2024-05-16T15:18:02.246" v="437" actId="20577"/>
      <pc:docMkLst>
        <pc:docMk/>
      </pc:docMkLst>
      <pc:sldChg chg="modSp mod">
        <pc:chgData name="abhinav singhariya" userId="31037ca395b43388" providerId="LiveId" clId="{DE444DFA-9E41-4C38-BD3B-EBA33E6C1848}" dt="2024-05-16T14:10:48.192" v="0" actId="1076"/>
        <pc:sldMkLst>
          <pc:docMk/>
          <pc:sldMk cId="3220235682" sldId="279"/>
        </pc:sldMkLst>
        <pc:spChg chg="mod">
          <ac:chgData name="abhinav singhariya" userId="31037ca395b43388" providerId="LiveId" clId="{DE444DFA-9E41-4C38-BD3B-EBA33E6C1848}" dt="2024-05-16T14:10:48.192" v="0" actId="1076"/>
          <ac:spMkLst>
            <pc:docMk/>
            <pc:sldMk cId="3220235682" sldId="279"/>
            <ac:spMk id="2" creationId="{89559F60-4CE1-4E2F-86EA-1B60679F1F4A}"/>
          </ac:spMkLst>
        </pc:spChg>
      </pc:sldChg>
      <pc:sldChg chg="modSp mod">
        <pc:chgData name="abhinav singhariya" userId="31037ca395b43388" providerId="LiveId" clId="{DE444DFA-9E41-4C38-BD3B-EBA33E6C1848}" dt="2024-05-16T14:11:10.597" v="2" actId="1076"/>
        <pc:sldMkLst>
          <pc:docMk/>
          <pc:sldMk cId="4119970498" sldId="280"/>
        </pc:sldMkLst>
        <pc:spChg chg="mod">
          <ac:chgData name="abhinav singhariya" userId="31037ca395b43388" providerId="LiveId" clId="{DE444DFA-9E41-4C38-BD3B-EBA33E6C1848}" dt="2024-05-16T14:11:10.597" v="2" actId="1076"/>
          <ac:spMkLst>
            <pc:docMk/>
            <pc:sldMk cId="4119970498" sldId="280"/>
            <ac:spMk id="4" creationId="{54E83090-4249-60F9-4594-A643341BB964}"/>
          </ac:spMkLst>
        </pc:spChg>
      </pc:sldChg>
      <pc:sldChg chg="modSp mod">
        <pc:chgData name="abhinav singhariya" userId="31037ca395b43388" providerId="LiveId" clId="{DE444DFA-9E41-4C38-BD3B-EBA33E6C1848}" dt="2024-05-16T14:35:52.882" v="206" actId="1076"/>
        <pc:sldMkLst>
          <pc:docMk/>
          <pc:sldMk cId="3227840006" sldId="281"/>
        </pc:sldMkLst>
        <pc:spChg chg="mod">
          <ac:chgData name="abhinav singhariya" userId="31037ca395b43388" providerId="LiveId" clId="{DE444DFA-9E41-4C38-BD3B-EBA33E6C1848}" dt="2024-05-16T14:35:52.882" v="206" actId="1076"/>
          <ac:spMkLst>
            <pc:docMk/>
            <pc:sldMk cId="3227840006" sldId="281"/>
            <ac:spMk id="2" creationId="{BFC16431-9E42-6700-FC2E-E11A88CF9456}"/>
          </ac:spMkLst>
        </pc:spChg>
        <pc:picChg chg="mod">
          <ac:chgData name="abhinav singhariya" userId="31037ca395b43388" providerId="LiveId" clId="{DE444DFA-9E41-4C38-BD3B-EBA33E6C1848}" dt="2024-05-16T14:35:47.614" v="205" actId="1076"/>
          <ac:picMkLst>
            <pc:docMk/>
            <pc:sldMk cId="3227840006" sldId="281"/>
            <ac:picMk id="4" creationId="{F8255A3F-D75A-1AE5-6810-D8EA10AFBB90}"/>
          </ac:picMkLst>
        </pc:picChg>
      </pc:sldChg>
      <pc:sldChg chg="modSp mod">
        <pc:chgData name="abhinav singhariya" userId="31037ca395b43388" providerId="LiveId" clId="{DE444DFA-9E41-4C38-BD3B-EBA33E6C1848}" dt="2024-05-16T14:11:34.244" v="5" actId="255"/>
        <pc:sldMkLst>
          <pc:docMk/>
          <pc:sldMk cId="3044532256" sldId="282"/>
        </pc:sldMkLst>
        <pc:spChg chg="mod">
          <ac:chgData name="abhinav singhariya" userId="31037ca395b43388" providerId="LiveId" clId="{DE444DFA-9E41-4C38-BD3B-EBA33E6C1848}" dt="2024-05-16T14:11:34.244" v="5" actId="255"/>
          <ac:spMkLst>
            <pc:docMk/>
            <pc:sldMk cId="3044532256" sldId="282"/>
            <ac:spMk id="2" creationId="{55918648-A68A-CFF0-5E74-9CA29CC4B8DD}"/>
          </ac:spMkLst>
        </pc:spChg>
      </pc:sldChg>
      <pc:sldChg chg="modSp mod">
        <pc:chgData name="abhinav singhariya" userId="31037ca395b43388" providerId="LiveId" clId="{DE444DFA-9E41-4C38-BD3B-EBA33E6C1848}" dt="2024-05-16T14:35:34.401" v="203" actId="255"/>
        <pc:sldMkLst>
          <pc:docMk/>
          <pc:sldMk cId="2754990598" sldId="283"/>
        </pc:sldMkLst>
        <pc:spChg chg="mod">
          <ac:chgData name="abhinav singhariya" userId="31037ca395b43388" providerId="LiveId" clId="{DE444DFA-9E41-4C38-BD3B-EBA33E6C1848}" dt="2024-05-16T14:35:34.401" v="203" actId="255"/>
          <ac:spMkLst>
            <pc:docMk/>
            <pc:sldMk cId="2754990598" sldId="283"/>
            <ac:spMk id="2" creationId="{1036B456-3972-510A-E424-42D510BAF9A6}"/>
          </ac:spMkLst>
        </pc:spChg>
        <pc:picChg chg="mod">
          <ac:chgData name="abhinav singhariya" userId="31037ca395b43388" providerId="LiveId" clId="{DE444DFA-9E41-4C38-BD3B-EBA33E6C1848}" dt="2024-05-16T14:12:05.022" v="8" actId="1076"/>
          <ac:picMkLst>
            <pc:docMk/>
            <pc:sldMk cId="2754990598" sldId="283"/>
            <ac:picMk id="4" creationId="{FDCEEC58-2281-F55D-A7BE-ABBAB273624C}"/>
          </ac:picMkLst>
        </pc:picChg>
      </pc:sldChg>
      <pc:sldChg chg="modSp mod">
        <pc:chgData name="abhinav singhariya" userId="31037ca395b43388" providerId="LiveId" clId="{DE444DFA-9E41-4C38-BD3B-EBA33E6C1848}" dt="2024-05-16T14:35:22.179" v="202" actId="1076"/>
        <pc:sldMkLst>
          <pc:docMk/>
          <pc:sldMk cId="3841965002" sldId="284"/>
        </pc:sldMkLst>
        <pc:spChg chg="mod">
          <ac:chgData name="abhinav singhariya" userId="31037ca395b43388" providerId="LiveId" clId="{DE444DFA-9E41-4C38-BD3B-EBA33E6C1848}" dt="2024-05-16T14:35:22.179" v="202" actId="1076"/>
          <ac:spMkLst>
            <pc:docMk/>
            <pc:sldMk cId="3841965002" sldId="284"/>
            <ac:spMk id="2" creationId="{BC428F13-88D9-5736-CCFD-BAE2FEFCCC4B}"/>
          </ac:spMkLst>
        </pc:spChg>
      </pc:sldChg>
      <pc:sldChg chg="modSp mod">
        <pc:chgData name="abhinav singhariya" userId="31037ca395b43388" providerId="LiveId" clId="{DE444DFA-9E41-4C38-BD3B-EBA33E6C1848}" dt="2024-05-16T14:34:09.206" v="195" actId="255"/>
        <pc:sldMkLst>
          <pc:docMk/>
          <pc:sldMk cId="2434811983" sldId="285"/>
        </pc:sldMkLst>
        <pc:spChg chg="mod">
          <ac:chgData name="abhinav singhariya" userId="31037ca395b43388" providerId="LiveId" clId="{DE444DFA-9E41-4C38-BD3B-EBA33E6C1848}" dt="2024-05-16T14:34:09.206" v="195" actId="255"/>
          <ac:spMkLst>
            <pc:docMk/>
            <pc:sldMk cId="2434811983" sldId="285"/>
            <ac:spMk id="2" creationId="{DCE4D1E5-9B28-8185-7A20-585E01ADD018}"/>
          </ac:spMkLst>
        </pc:spChg>
      </pc:sldChg>
      <pc:sldChg chg="modSp mod">
        <pc:chgData name="abhinav singhariya" userId="31037ca395b43388" providerId="LiveId" clId="{DE444DFA-9E41-4C38-BD3B-EBA33E6C1848}" dt="2024-05-16T14:40:19.234" v="271" actId="1076"/>
        <pc:sldMkLst>
          <pc:docMk/>
          <pc:sldMk cId="3111710286" sldId="286"/>
        </pc:sldMkLst>
        <pc:spChg chg="mod">
          <ac:chgData name="abhinav singhariya" userId="31037ca395b43388" providerId="LiveId" clId="{DE444DFA-9E41-4C38-BD3B-EBA33E6C1848}" dt="2024-05-16T14:34:16.347" v="196" actId="255"/>
          <ac:spMkLst>
            <pc:docMk/>
            <pc:sldMk cId="3111710286" sldId="286"/>
            <ac:spMk id="2" creationId="{5E083861-8066-1AB0-ACA2-2BA03A3093C7}"/>
          </ac:spMkLst>
        </pc:spChg>
        <pc:picChg chg="mod modCrop">
          <ac:chgData name="abhinav singhariya" userId="31037ca395b43388" providerId="LiveId" clId="{DE444DFA-9E41-4C38-BD3B-EBA33E6C1848}" dt="2024-05-16T14:40:19.234" v="271" actId="1076"/>
          <ac:picMkLst>
            <pc:docMk/>
            <pc:sldMk cId="3111710286" sldId="286"/>
            <ac:picMk id="4" creationId="{0C98BA44-1CBD-9F2C-076C-4F8F16FA586C}"/>
          </ac:picMkLst>
        </pc:picChg>
      </pc:sldChg>
      <pc:sldChg chg="modSp mod">
        <pc:chgData name="abhinav singhariya" userId="31037ca395b43388" providerId="LiveId" clId="{DE444DFA-9E41-4C38-BD3B-EBA33E6C1848}" dt="2024-05-16T14:34:25.159" v="197" actId="255"/>
        <pc:sldMkLst>
          <pc:docMk/>
          <pc:sldMk cId="1957818336" sldId="287"/>
        </pc:sldMkLst>
        <pc:spChg chg="mod">
          <ac:chgData name="abhinav singhariya" userId="31037ca395b43388" providerId="LiveId" clId="{DE444DFA-9E41-4C38-BD3B-EBA33E6C1848}" dt="2024-05-16T14:34:25.159" v="197" actId="255"/>
          <ac:spMkLst>
            <pc:docMk/>
            <pc:sldMk cId="1957818336" sldId="287"/>
            <ac:spMk id="2" creationId="{FE480220-E9B1-F51C-928F-7D9663ADB3AD}"/>
          </ac:spMkLst>
        </pc:spChg>
        <pc:picChg chg="mod">
          <ac:chgData name="abhinav singhariya" userId="31037ca395b43388" providerId="LiveId" clId="{DE444DFA-9E41-4C38-BD3B-EBA33E6C1848}" dt="2024-05-16T14:25:19.638" v="49" actId="14100"/>
          <ac:picMkLst>
            <pc:docMk/>
            <pc:sldMk cId="1957818336" sldId="287"/>
            <ac:picMk id="4" creationId="{35BEBC88-0019-384C-BAB0-B40E1DD0A923}"/>
          </ac:picMkLst>
        </pc:picChg>
      </pc:sldChg>
      <pc:sldChg chg="modSp mod">
        <pc:chgData name="abhinav singhariya" userId="31037ca395b43388" providerId="LiveId" clId="{DE444DFA-9E41-4C38-BD3B-EBA33E6C1848}" dt="2024-05-16T14:34:36.123" v="198" actId="255"/>
        <pc:sldMkLst>
          <pc:docMk/>
          <pc:sldMk cId="2061502986" sldId="288"/>
        </pc:sldMkLst>
        <pc:spChg chg="mod">
          <ac:chgData name="abhinav singhariya" userId="31037ca395b43388" providerId="LiveId" clId="{DE444DFA-9E41-4C38-BD3B-EBA33E6C1848}" dt="2024-05-16T14:34:36.123" v="198" actId="255"/>
          <ac:spMkLst>
            <pc:docMk/>
            <pc:sldMk cId="2061502986" sldId="288"/>
            <ac:spMk id="2" creationId="{B8FF1F44-EFD5-EB34-72FC-8924DC55A344}"/>
          </ac:spMkLst>
        </pc:spChg>
      </pc:sldChg>
      <pc:sldChg chg="modSp mod">
        <pc:chgData name="abhinav singhariya" userId="31037ca395b43388" providerId="LiveId" clId="{DE444DFA-9E41-4C38-BD3B-EBA33E6C1848}" dt="2024-05-16T14:34:42.179" v="199" actId="255"/>
        <pc:sldMkLst>
          <pc:docMk/>
          <pc:sldMk cId="2745571704" sldId="289"/>
        </pc:sldMkLst>
        <pc:spChg chg="mod">
          <ac:chgData name="abhinav singhariya" userId="31037ca395b43388" providerId="LiveId" clId="{DE444DFA-9E41-4C38-BD3B-EBA33E6C1848}" dt="2024-05-16T14:34:42.179" v="199" actId="255"/>
          <ac:spMkLst>
            <pc:docMk/>
            <pc:sldMk cId="2745571704" sldId="289"/>
            <ac:spMk id="2" creationId="{B88F69EA-6F1C-C4B9-AC56-19094CA556BC}"/>
          </ac:spMkLst>
        </pc:spChg>
      </pc:sldChg>
      <pc:sldChg chg="addSp modSp mod">
        <pc:chgData name="abhinav singhariya" userId="31037ca395b43388" providerId="LiveId" clId="{DE444DFA-9E41-4C38-BD3B-EBA33E6C1848}" dt="2024-05-16T14:42:59.766" v="335" actId="1076"/>
        <pc:sldMkLst>
          <pc:docMk/>
          <pc:sldMk cId="3759549433" sldId="290"/>
        </pc:sldMkLst>
        <pc:spChg chg="mod">
          <ac:chgData name="abhinav singhariya" userId="31037ca395b43388" providerId="LiveId" clId="{DE444DFA-9E41-4C38-BD3B-EBA33E6C1848}" dt="2024-05-16T14:42:44.388" v="331" actId="255"/>
          <ac:spMkLst>
            <pc:docMk/>
            <pc:sldMk cId="3759549433" sldId="290"/>
            <ac:spMk id="2" creationId="{CDD77879-E1DC-0558-8F18-CC4BC71DB632}"/>
          </ac:spMkLst>
        </pc:spChg>
        <pc:picChg chg="add mod modCrop">
          <ac:chgData name="abhinav singhariya" userId="31037ca395b43388" providerId="LiveId" clId="{DE444DFA-9E41-4C38-BD3B-EBA33E6C1848}" dt="2024-05-16T14:42:59.766" v="335" actId="1076"/>
          <ac:picMkLst>
            <pc:docMk/>
            <pc:sldMk cId="3759549433" sldId="290"/>
            <ac:picMk id="4" creationId="{978E8086-36A5-A3E7-45A9-078FFF40EDA4}"/>
          </ac:picMkLst>
        </pc:picChg>
      </pc:sldChg>
      <pc:sldChg chg="addSp delSp modSp new mod">
        <pc:chgData name="abhinav singhariya" userId="31037ca395b43388" providerId="LiveId" clId="{DE444DFA-9E41-4C38-BD3B-EBA33E6C1848}" dt="2024-05-16T15:18:02.246" v="437" actId="20577"/>
        <pc:sldMkLst>
          <pc:docMk/>
          <pc:sldMk cId="2673405681" sldId="291"/>
        </pc:sldMkLst>
        <pc:spChg chg="mod">
          <ac:chgData name="abhinav singhariya" userId="31037ca395b43388" providerId="LiveId" clId="{DE444DFA-9E41-4C38-BD3B-EBA33E6C1848}" dt="2024-05-16T15:18:02.246" v="437" actId="20577"/>
          <ac:spMkLst>
            <pc:docMk/>
            <pc:sldMk cId="2673405681" sldId="291"/>
            <ac:spMk id="2" creationId="{BD6C8B65-EF26-2088-4F6D-DA33D9BF376B}"/>
          </ac:spMkLst>
        </pc:spChg>
        <pc:picChg chg="add del mod">
          <ac:chgData name="abhinav singhariya" userId="31037ca395b43388" providerId="LiveId" clId="{DE444DFA-9E41-4C38-BD3B-EBA33E6C1848}" dt="2024-05-16T14:24:35.387" v="40" actId="21"/>
          <ac:picMkLst>
            <pc:docMk/>
            <pc:sldMk cId="2673405681" sldId="291"/>
            <ac:picMk id="4" creationId="{D6D7CA27-EFB4-5003-5DAC-F30545CA339F}"/>
          </ac:picMkLst>
        </pc:picChg>
        <pc:picChg chg="add mod">
          <ac:chgData name="abhinav singhariya" userId="31037ca395b43388" providerId="LiveId" clId="{DE444DFA-9E41-4C38-BD3B-EBA33E6C1848}" dt="2024-05-16T14:24:49.790" v="44" actId="14100"/>
          <ac:picMkLst>
            <pc:docMk/>
            <pc:sldMk cId="2673405681" sldId="291"/>
            <ac:picMk id="6" creationId="{DF1A6F4F-7609-3A27-6A8F-D4E854DF0F06}"/>
          </ac:picMkLst>
        </pc:picChg>
      </pc:sldChg>
      <pc:sldChg chg="addSp delSp modSp new mod">
        <pc:chgData name="abhinav singhariya" userId="31037ca395b43388" providerId="LiveId" clId="{DE444DFA-9E41-4C38-BD3B-EBA33E6C1848}" dt="2024-05-16T14:23:21.349" v="37" actId="22"/>
        <pc:sldMkLst>
          <pc:docMk/>
          <pc:sldMk cId="2762998361" sldId="292"/>
        </pc:sldMkLst>
        <pc:picChg chg="add del mod">
          <ac:chgData name="abhinav singhariya" userId="31037ca395b43388" providerId="LiveId" clId="{DE444DFA-9E41-4C38-BD3B-EBA33E6C1848}" dt="2024-05-16T14:22:00.688" v="32" actId="21"/>
          <ac:picMkLst>
            <pc:docMk/>
            <pc:sldMk cId="2762998361" sldId="292"/>
            <ac:picMk id="4" creationId="{9BDFF464-F7E1-FA14-319B-F2AE5AF6F7C5}"/>
          </ac:picMkLst>
        </pc:picChg>
        <pc:picChg chg="add del mod">
          <ac:chgData name="abhinav singhariya" userId="31037ca395b43388" providerId="LiveId" clId="{DE444DFA-9E41-4C38-BD3B-EBA33E6C1848}" dt="2024-05-16T14:23:02.210" v="36" actId="21"/>
          <ac:picMkLst>
            <pc:docMk/>
            <pc:sldMk cId="2762998361" sldId="292"/>
            <ac:picMk id="6" creationId="{36DC969B-B4F7-D2D1-E9FB-3A8AADCF3628}"/>
          </ac:picMkLst>
        </pc:picChg>
        <pc:picChg chg="add">
          <ac:chgData name="abhinav singhariya" userId="31037ca395b43388" providerId="LiveId" clId="{DE444DFA-9E41-4C38-BD3B-EBA33E6C1848}" dt="2024-05-16T14:23:21.349" v="37" actId="22"/>
          <ac:picMkLst>
            <pc:docMk/>
            <pc:sldMk cId="2762998361" sldId="292"/>
            <ac:picMk id="8" creationId="{377F9EC1-3951-DCA8-C1F7-557E506503F1}"/>
          </ac:picMkLst>
        </pc:picChg>
      </pc:sldChg>
      <pc:sldChg chg="addSp delSp modSp new del mod">
        <pc:chgData name="abhinav singhariya" userId="31037ca395b43388" providerId="LiveId" clId="{DE444DFA-9E41-4C38-BD3B-EBA33E6C1848}" dt="2024-05-16T15:08:03.948" v="416" actId="2696"/>
        <pc:sldMkLst>
          <pc:docMk/>
          <pc:sldMk cId="1221888916" sldId="293"/>
        </pc:sldMkLst>
        <pc:picChg chg="add del mod">
          <ac:chgData name="abhinav singhariya" userId="31037ca395b43388" providerId="LiveId" clId="{DE444DFA-9E41-4C38-BD3B-EBA33E6C1848}" dt="2024-05-16T15:07:48.806" v="415" actId="21"/>
          <ac:picMkLst>
            <pc:docMk/>
            <pc:sldMk cId="1221888916" sldId="293"/>
            <ac:picMk id="4" creationId="{88531154-98F3-405E-B2E4-A1AEAF4D6285}"/>
          </ac:picMkLst>
        </pc:picChg>
      </pc:sldChg>
      <pc:sldChg chg="addSp delSp modSp new mod">
        <pc:chgData name="abhinav singhariya" userId="31037ca395b43388" providerId="LiveId" clId="{DE444DFA-9E41-4C38-BD3B-EBA33E6C1848}" dt="2024-05-16T14:39:53.700" v="267" actId="1076"/>
        <pc:sldMkLst>
          <pc:docMk/>
          <pc:sldMk cId="3354345901" sldId="294"/>
        </pc:sldMkLst>
        <pc:spChg chg="mod">
          <ac:chgData name="abhinav singhariya" userId="31037ca395b43388" providerId="LiveId" clId="{DE444DFA-9E41-4C38-BD3B-EBA33E6C1848}" dt="2024-05-16T14:31:19.982" v="131" actId="1076"/>
          <ac:spMkLst>
            <pc:docMk/>
            <pc:sldMk cId="3354345901" sldId="294"/>
            <ac:spMk id="2" creationId="{5F3E77D6-0C27-22CD-E4C0-16E99EDF27F9}"/>
          </ac:spMkLst>
        </pc:spChg>
        <pc:picChg chg="add del mod modCrop">
          <ac:chgData name="abhinav singhariya" userId="31037ca395b43388" providerId="LiveId" clId="{DE444DFA-9E41-4C38-BD3B-EBA33E6C1848}" dt="2024-05-16T14:29:14.586" v="59" actId="21"/>
          <ac:picMkLst>
            <pc:docMk/>
            <pc:sldMk cId="3354345901" sldId="294"/>
            <ac:picMk id="4" creationId="{77016A23-794C-CC28-0DCB-86799CA972EC}"/>
          </ac:picMkLst>
        </pc:picChg>
        <pc:picChg chg="add mod modCrop">
          <ac:chgData name="abhinav singhariya" userId="31037ca395b43388" providerId="LiveId" clId="{DE444DFA-9E41-4C38-BD3B-EBA33E6C1848}" dt="2024-05-16T14:39:53.700" v="267" actId="1076"/>
          <ac:picMkLst>
            <pc:docMk/>
            <pc:sldMk cId="3354345901" sldId="294"/>
            <ac:picMk id="6" creationId="{05835076-F711-E73D-25DF-8A2582C81A59}"/>
          </ac:picMkLst>
        </pc:picChg>
      </pc:sldChg>
      <pc:sldChg chg="addSp modSp new mod">
        <pc:chgData name="abhinav singhariya" userId="31037ca395b43388" providerId="LiveId" clId="{DE444DFA-9E41-4C38-BD3B-EBA33E6C1848}" dt="2024-05-16T14:39:58.791" v="268" actId="1076"/>
        <pc:sldMkLst>
          <pc:docMk/>
          <pc:sldMk cId="158765812" sldId="295"/>
        </pc:sldMkLst>
        <pc:spChg chg="mod">
          <ac:chgData name="abhinav singhariya" userId="31037ca395b43388" providerId="LiveId" clId="{DE444DFA-9E41-4C38-BD3B-EBA33E6C1848}" dt="2024-05-16T14:33:58.517" v="193" actId="1076"/>
          <ac:spMkLst>
            <pc:docMk/>
            <pc:sldMk cId="158765812" sldId="295"/>
            <ac:spMk id="2" creationId="{29FE8603-2AF1-2338-4CB0-B2B80A0904D1}"/>
          </ac:spMkLst>
        </pc:spChg>
        <pc:picChg chg="add mod modCrop">
          <ac:chgData name="abhinav singhariya" userId="31037ca395b43388" providerId="LiveId" clId="{DE444DFA-9E41-4C38-BD3B-EBA33E6C1848}" dt="2024-05-16T14:39:58.791" v="268" actId="1076"/>
          <ac:picMkLst>
            <pc:docMk/>
            <pc:sldMk cId="158765812" sldId="295"/>
            <ac:picMk id="4" creationId="{2DDCBDFB-C578-2559-51DD-D4074ED9F14D}"/>
          </ac:picMkLst>
        </pc:picChg>
      </pc:sldChg>
      <pc:sldChg chg="addSp modSp new mod">
        <pc:chgData name="abhinav singhariya" userId="31037ca395b43388" providerId="LiveId" clId="{DE444DFA-9E41-4C38-BD3B-EBA33E6C1848}" dt="2024-05-16T14:39:35.332" v="264" actId="255"/>
        <pc:sldMkLst>
          <pc:docMk/>
          <pc:sldMk cId="2631221593" sldId="296"/>
        </pc:sldMkLst>
        <pc:spChg chg="mod">
          <ac:chgData name="abhinav singhariya" userId="31037ca395b43388" providerId="LiveId" clId="{DE444DFA-9E41-4C38-BD3B-EBA33E6C1848}" dt="2024-05-16T14:39:35.332" v="264" actId="255"/>
          <ac:spMkLst>
            <pc:docMk/>
            <pc:sldMk cId="2631221593" sldId="296"/>
            <ac:spMk id="2" creationId="{6FBC1D18-4BD4-2AA2-DED4-D6C1DA50DB48}"/>
          </ac:spMkLst>
        </pc:spChg>
        <pc:picChg chg="add mod">
          <ac:chgData name="abhinav singhariya" userId="31037ca395b43388" providerId="LiveId" clId="{DE444DFA-9E41-4C38-BD3B-EBA33E6C1848}" dt="2024-05-16T14:39:18.389" v="261" actId="14100"/>
          <ac:picMkLst>
            <pc:docMk/>
            <pc:sldMk cId="2631221593" sldId="296"/>
            <ac:picMk id="4" creationId="{8F71F552-119C-BF6B-27D8-6C6BF62C895D}"/>
          </ac:picMkLst>
        </pc:picChg>
      </pc:sldChg>
      <pc:sldChg chg="addSp delSp modSp new mod modClrScheme chgLayout">
        <pc:chgData name="abhinav singhariya" userId="31037ca395b43388" providerId="LiveId" clId="{DE444DFA-9E41-4C38-BD3B-EBA33E6C1848}" dt="2024-05-16T14:52:41.811" v="414" actId="14100"/>
        <pc:sldMkLst>
          <pc:docMk/>
          <pc:sldMk cId="6479921" sldId="297"/>
        </pc:sldMkLst>
        <pc:spChg chg="mod ord">
          <ac:chgData name="abhinav singhariya" userId="31037ca395b43388" providerId="LiveId" clId="{DE444DFA-9E41-4C38-BD3B-EBA33E6C1848}" dt="2024-05-16T14:52:41.811" v="414" actId="14100"/>
          <ac:spMkLst>
            <pc:docMk/>
            <pc:sldMk cId="6479921" sldId="297"/>
            <ac:spMk id="2" creationId="{683E54AE-797D-B3F6-E138-850583821BA4}"/>
          </ac:spMkLst>
        </pc:spChg>
        <pc:spChg chg="add del mod ord">
          <ac:chgData name="abhinav singhariya" userId="31037ca395b43388" providerId="LiveId" clId="{DE444DFA-9E41-4C38-BD3B-EBA33E6C1848}" dt="2024-05-16T14:47:20.081" v="360" actId="700"/>
          <ac:spMkLst>
            <pc:docMk/>
            <pc:sldMk cId="6479921" sldId="297"/>
            <ac:spMk id="3" creationId="{EFDBD56C-CC66-E8A6-472B-81DEC5639E7F}"/>
          </ac:spMkLst>
        </pc:spChg>
        <pc:spChg chg="add mod ord">
          <ac:chgData name="abhinav singhariya" userId="31037ca395b43388" providerId="LiveId" clId="{DE444DFA-9E41-4C38-BD3B-EBA33E6C1848}" dt="2024-05-16T14:52:03.150" v="408" actId="255"/>
          <ac:spMkLst>
            <pc:docMk/>
            <pc:sldMk cId="6479921" sldId="297"/>
            <ac:spMk id="4" creationId="{6AEB0F0D-58FF-3212-8868-40EC8B376D5D}"/>
          </ac:spMkLst>
        </pc:spChg>
        <pc:spChg chg="add del mod">
          <ac:chgData name="abhinav singhariya" userId="31037ca395b43388" providerId="LiveId" clId="{DE444DFA-9E41-4C38-BD3B-EBA33E6C1848}" dt="2024-05-16T14:51:24.212" v="402" actId="21"/>
          <ac:spMkLst>
            <pc:docMk/>
            <pc:sldMk cId="6479921" sldId="297"/>
            <ac:spMk id="5" creationId="{37A33008-8A21-EFA1-EFBF-1DD616C21BCF}"/>
          </ac:spMkLst>
        </pc:spChg>
        <pc:spChg chg="add mod">
          <ac:chgData name="abhinav singhariya" userId="31037ca395b43388" providerId="LiveId" clId="{DE444DFA-9E41-4C38-BD3B-EBA33E6C1848}" dt="2024-05-16T14:52:13.865" v="410" actId="255"/>
          <ac:spMkLst>
            <pc:docMk/>
            <pc:sldMk cId="6479921" sldId="297"/>
            <ac:spMk id="6" creationId="{D67A8AEB-3114-4A2D-4552-B0825A83DFA5}"/>
          </ac:spMkLst>
        </pc:spChg>
        <pc:spChg chg="add mod">
          <ac:chgData name="abhinav singhariya" userId="31037ca395b43388" providerId="LiveId" clId="{DE444DFA-9E41-4C38-BD3B-EBA33E6C1848}" dt="2024-05-16T14:52:25.150" v="413" actId="1076"/>
          <ac:spMkLst>
            <pc:docMk/>
            <pc:sldMk cId="6479921" sldId="297"/>
            <ac:spMk id="7" creationId="{74AA98C5-50FA-F088-805A-5A712431007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Sit Dolor Amet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E8844-8952-6D5C-EB34-941E63D6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77D6-0C27-22CD-E4C0-16E99EDF2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727587"/>
          </a:xfrm>
        </p:spPr>
        <p:txBody>
          <a:bodyPr>
            <a:normAutofit fontScale="90000"/>
          </a:bodyPr>
          <a:lstStyle/>
          <a:p>
            <a:br>
              <a:rPr lang="en-IN" sz="3600" dirty="0"/>
            </a:br>
            <a:r>
              <a:rPr lang="en-IN" sz="3600" dirty="0"/>
              <a:t>Which product line has the largest revenue?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35076-F711-E73D-25DF-8A2582C81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1" r="9380" b="6439"/>
          <a:stretch/>
        </p:blipFill>
        <p:spPr>
          <a:xfrm>
            <a:off x="1558006" y="1227150"/>
            <a:ext cx="9267311" cy="53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4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8603-2AF1-2338-4CB0-B2B80A09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3"/>
            <a:ext cx="10353762" cy="1257300"/>
          </a:xfrm>
        </p:spPr>
        <p:txBody>
          <a:bodyPr>
            <a:normAutofit/>
          </a:bodyPr>
          <a:lstStyle/>
          <a:p>
            <a:r>
              <a:rPr lang="en-IN" sz="3600" dirty="0"/>
              <a:t>Which city has largest revenue?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CBDFB-C578-2559-51DD-D4074ED9F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0" t="64" r="26202" b="19685"/>
          <a:stretch/>
        </p:blipFill>
        <p:spPr>
          <a:xfrm>
            <a:off x="1685824" y="1729248"/>
            <a:ext cx="9051002" cy="491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8B65-EF26-2088-4F6D-DA33D9BF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Tax 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territory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A6F4F-7609-3A27-6A8F-D4E854DF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3" y="1961551"/>
            <a:ext cx="11779044" cy="464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0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D1E5-9B28-8185-7A20-585E01AD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Which city has the largest tax% / VAT ?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6A1EB-F84D-A2A6-EFA5-C9C57557D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" t="-3866" r="6214" b="4864"/>
          <a:stretch/>
        </p:blipFill>
        <p:spPr>
          <a:xfrm>
            <a:off x="1456418" y="1495425"/>
            <a:ext cx="9268515" cy="52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3861-8066-1AB0-ACA2-2BA03A30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5840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/>
              <a:t>Product line with highest VAT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8BA44-1CBD-9F2C-076C-4F8F16FA5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96"/>
          <a:stretch/>
        </p:blipFill>
        <p:spPr>
          <a:xfrm>
            <a:off x="1472853" y="1766374"/>
            <a:ext cx="9392961" cy="46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10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0220-E9B1-F51C-928F-7D9663AD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2425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/>
              <a:t>Which customer type pays the most in VAT?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EBC88-0019-384C-BAB0-B40E1DD0A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42" y="1789471"/>
            <a:ext cx="8908026" cy="471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8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1F44-EFD5-EB34-72FC-8924DC55A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1925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/>
              <a:t>Avg rating of each product line</a:t>
            </a:r>
            <a:endParaRPr lang="en-IN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8D9EB-7EC0-559F-9F64-48DA358A5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0" t="11945" r="4848" b="14306"/>
          <a:stretch/>
        </p:blipFill>
        <p:spPr>
          <a:xfrm>
            <a:off x="1714500" y="1638300"/>
            <a:ext cx="93440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2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69EA-6F1C-C4B9-AC56-19094CA5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5471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/>
              <a:t>Which day of the week has best avg rating?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71CD7-E30F-C5E9-2342-7335FDF55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97" t="12083" r="4375" b="14445"/>
          <a:stretch/>
        </p:blipFill>
        <p:spPr>
          <a:xfrm>
            <a:off x="1590675" y="1685925"/>
            <a:ext cx="9305926" cy="50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71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879-E1DC-0558-8F18-CC4BC71D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5639"/>
            <a:ext cx="10353762" cy="1257300"/>
          </a:xfrm>
        </p:spPr>
        <p:txBody>
          <a:bodyPr>
            <a:normAutofit/>
          </a:bodyPr>
          <a:lstStyle/>
          <a:p>
            <a:r>
              <a:rPr lang="en-IN" sz="3600" dirty="0"/>
              <a:t>Gender distribution by branch?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E8086-36A5-A3E7-45A9-078FFF40E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2" t="-5495" r="16384" b="14470"/>
          <a:stretch/>
        </p:blipFill>
        <p:spPr>
          <a:xfrm>
            <a:off x="1435488" y="1342103"/>
            <a:ext cx="9124357" cy="53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49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54AE-797D-B3F6-E138-85058382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2" y="137652"/>
            <a:ext cx="6400800" cy="1612490"/>
          </a:xfrm>
        </p:spPr>
        <p:txBody>
          <a:bodyPr>
            <a:normAutofit/>
          </a:bodyPr>
          <a:lstStyle/>
          <a:p>
            <a:r>
              <a:rPr lang="en-US" sz="3200" b="1" dirty="0"/>
              <a:t>Key Takeaways: Walmart Sales Analysis</a:t>
            </a:r>
            <a:br>
              <a:rPr lang="en-US" sz="3200" b="1" dirty="0"/>
            </a:b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B0F0D-58FF-3212-8868-40EC8B376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4" y="1956619"/>
            <a:ext cx="4307135" cy="3283975"/>
          </a:xfrm>
        </p:spPr>
        <p:txBody>
          <a:bodyPr>
            <a:normAutofit/>
          </a:bodyPr>
          <a:lstStyle/>
          <a:p>
            <a:r>
              <a:rPr lang="en-US" sz="1800" b="1" dirty="0"/>
              <a:t>Unlocking Insights</a:t>
            </a:r>
          </a:p>
          <a:p>
            <a:r>
              <a:rPr lang="en-US" dirty="0"/>
              <a:t>Tap into the power of Walmart sales data to uncover valuable business insights.</a:t>
            </a:r>
          </a:p>
          <a:p>
            <a:endParaRPr lang="en-US" dirty="0"/>
          </a:p>
          <a:p>
            <a:r>
              <a:rPr lang="en-US" sz="1800" b="1" dirty="0"/>
              <a:t>Mapping Walmart's Reach</a:t>
            </a:r>
          </a:p>
          <a:p>
            <a:r>
              <a:rPr lang="en-US" dirty="0"/>
              <a:t>Discover the geographic distribution of Walmart stores and identify growth opportunities.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A8AEB-3114-4A2D-4552-B0825A83DFA5}"/>
              </a:ext>
            </a:extLst>
          </p:cNvPr>
          <p:cNvSpPr txBox="1"/>
          <p:nvPr/>
        </p:nvSpPr>
        <p:spPr>
          <a:xfrm>
            <a:off x="6655832" y="737419"/>
            <a:ext cx="439562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Understanding Customer Preferences</a:t>
            </a:r>
          </a:p>
          <a:p>
            <a:pPr algn="ctr"/>
            <a:endParaRPr lang="en-US" sz="2000" b="1" dirty="0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Gain valuable insights into customer buying behaviors and develop targeted marketing strategies.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Tax Territory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Analyze tax/VAT rates across Walmart locations to optimize compliance and payment strategies.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A98C5-50FA-F088-805A-5A7124310071}"/>
              </a:ext>
            </a:extLst>
          </p:cNvPr>
          <p:cNvSpPr txBox="1"/>
          <p:nvPr/>
        </p:nvSpPr>
        <p:spPr>
          <a:xfrm>
            <a:off x="6380529" y="4271098"/>
            <a:ext cx="46014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Conclusion</a:t>
            </a:r>
          </a:p>
          <a:p>
            <a:pPr algn="ctr"/>
            <a:endParaRPr lang="en-US" sz="2400" b="1" dirty="0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By leveraging Walmart sales data, understanding customer preferences, and optimizing tax strategies, businesses can drive growth and stay ahead of the competition</a:t>
            </a:r>
          </a:p>
        </p:txBody>
      </p:sp>
    </p:spTree>
    <p:extLst>
      <p:ext uri="{BB962C8B-B14F-4D97-AF65-F5344CB8AC3E}">
        <p14:creationId xmlns:p14="http://schemas.microsoft.com/office/powerpoint/2010/main" val="647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50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Title Lorem Ipsum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Dolor Sit Amet</a:t>
            </a:r>
          </a:p>
          <a:p>
            <a:pPr marL="36900" lvl="0" indent="0">
              <a:buNone/>
            </a:pPr>
            <a:r>
              <a:rPr lang="en-US" sz="2400" dirty="0"/>
              <a:t>Consectetuer Elit</a:t>
            </a:r>
          </a:p>
          <a:p>
            <a:pPr marL="36900" lvl="0" indent="0">
              <a:buNone/>
            </a:pPr>
            <a:r>
              <a:rPr lang="en-US" sz="2400" dirty="0"/>
              <a:t>Nunc Viverra</a:t>
            </a:r>
          </a:p>
          <a:p>
            <a:pPr marL="36900" lvl="0" indent="0">
              <a:buNone/>
            </a:pPr>
            <a:r>
              <a:rPr lang="en-US" sz="2400" dirty="0"/>
              <a:t>Pellentesque Habitant</a:t>
            </a:r>
          </a:p>
          <a:p>
            <a:pPr marL="36900" lvl="0" indent="0">
              <a:buNone/>
            </a:pPr>
            <a:r>
              <a:rPr lang="en-US" sz="2400" dirty="0"/>
              <a:t>Lorem Ipsum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25115-B751-4468-891C-EAF199C23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397" y="880740"/>
            <a:ext cx="1168880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E83090-4249-60F9-4594-A643341B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08" y="344129"/>
            <a:ext cx="10353762" cy="1257300"/>
          </a:xfrm>
        </p:spPr>
        <p:txBody>
          <a:bodyPr>
            <a:normAutofit/>
          </a:bodyPr>
          <a:lstStyle/>
          <a:p>
            <a:r>
              <a:rPr lang="en-US" sz="4000" dirty="0"/>
              <a:t>Create Sales table in company database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C9D95-EE7D-9527-73BF-B13332DFD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866900"/>
            <a:ext cx="12200622" cy="499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8CC2A-FE1A-85A2-68EC-9B5374BBE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35" b="10513"/>
          <a:stretch/>
        </p:blipFill>
        <p:spPr>
          <a:xfrm>
            <a:off x="1781175" y="1866899"/>
            <a:ext cx="8591550" cy="49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7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6431-9E42-6700-FC2E-E11A88CF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97" y="363793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/>
              <a:t>Show* from Sales Table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55A3F-D75A-1AE5-6810-D8EA10AFB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1" t="10764" b="5283"/>
          <a:stretch/>
        </p:blipFill>
        <p:spPr>
          <a:xfrm>
            <a:off x="1657631" y="2135443"/>
            <a:ext cx="8876738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4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1D18-4BD4-2AA2-DED4-D6C1DA50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2735"/>
            <a:ext cx="10353762" cy="1257300"/>
          </a:xfrm>
        </p:spPr>
        <p:txBody>
          <a:bodyPr>
            <a:normAutofit/>
          </a:bodyPr>
          <a:lstStyle/>
          <a:p>
            <a:r>
              <a:rPr lang="en-IN" sz="3600" dirty="0"/>
              <a:t>Alter the time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1F552-119C-BF6B-27D8-6C6BF62C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42" y="1405102"/>
            <a:ext cx="8731045" cy="53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2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8648-A68A-CFF0-5E74-9CA29CC4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23838"/>
            <a:ext cx="10353762" cy="12573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4000" dirty="0"/>
              <a:t>Unique Cities that data have</a:t>
            </a:r>
            <a:endParaRPr lang="en-IN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64B4A-6112-3A70-DE67-CAD13E1D7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7" t="14318" r="5475" b="12928"/>
          <a:stretch/>
        </p:blipFill>
        <p:spPr>
          <a:xfrm>
            <a:off x="1789880" y="1866900"/>
            <a:ext cx="8811142" cy="47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3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B456-3972-510A-E424-42D510BA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73626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/>
              <a:t>Which customer type buys the most?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EEC58-2281-F55D-A7BE-ABBAB2736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5" t="12222" r="4452" b="19167"/>
          <a:stretch/>
        </p:blipFill>
        <p:spPr>
          <a:xfrm>
            <a:off x="1478271" y="1779024"/>
            <a:ext cx="93821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9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36C0-8447-9946-C2D1-02C81583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7F9EC1-3951-DCA8-C1F7-557E5065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85311"/>
            <a:ext cx="11555438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9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28F13-88D9-5736-CCFD-BAE2FEFC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6477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/>
              <a:t>Which branch sold more products than average product sold?</a:t>
            </a:r>
            <a:endParaRPr lang="en-IN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E2488D-798E-9087-87D4-BC346448A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5" b="7718"/>
          <a:stretch/>
        </p:blipFill>
        <p:spPr>
          <a:xfrm>
            <a:off x="1410894" y="1780417"/>
            <a:ext cx="9359563" cy="50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65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{E58F7CAD-85E7-442A-A0CF-6331AFEBC894}tf55705232_win32</Template>
  <TotalTime>91</TotalTime>
  <Words>221</Words>
  <Application>Microsoft Office PowerPoint</Application>
  <PresentationFormat>Widescreen</PresentationFormat>
  <Paragraphs>39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Goudy Old Style</vt:lpstr>
      <vt:lpstr>Wingdings 2</vt:lpstr>
      <vt:lpstr>SlateVTI</vt:lpstr>
      <vt:lpstr>Title Lorem Ipsum</vt:lpstr>
      <vt:lpstr>Title Lorem Ipsum </vt:lpstr>
      <vt:lpstr>Create Sales table in company database</vt:lpstr>
      <vt:lpstr>Show* from Sales Table</vt:lpstr>
      <vt:lpstr>Alter the time format</vt:lpstr>
      <vt:lpstr> Unique Cities that data have</vt:lpstr>
      <vt:lpstr>Which customer type buys the most?</vt:lpstr>
      <vt:lpstr>PowerPoint Presentation</vt:lpstr>
      <vt:lpstr>Which branch sold more products than average product sold?</vt:lpstr>
      <vt:lpstr> Which product line has the largest revenue?</vt:lpstr>
      <vt:lpstr>Which city has largest revenue?</vt:lpstr>
      <vt:lpstr>Tax  territory </vt:lpstr>
      <vt:lpstr>Which city has the largest tax% / VAT ?</vt:lpstr>
      <vt:lpstr>Product line with highest VAT</vt:lpstr>
      <vt:lpstr>Which customer type pays the most in VAT?</vt:lpstr>
      <vt:lpstr>Avg rating of each product line</vt:lpstr>
      <vt:lpstr>Which day of the week has best avg rating?</vt:lpstr>
      <vt:lpstr>Gender distribution by branch?</vt:lpstr>
      <vt:lpstr>Key Takeaways: Walmart Sales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abhinav singhariya</dc:creator>
  <cp:lastModifiedBy>abhinav singhariya</cp:lastModifiedBy>
  <cp:revision>1</cp:revision>
  <dcterms:created xsi:type="dcterms:W3CDTF">2024-05-14T11:19:11Z</dcterms:created>
  <dcterms:modified xsi:type="dcterms:W3CDTF">2024-05-16T15:18:09Z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